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859"/>
  </p:normalViewPr>
  <p:slideViewPr>
    <p:cSldViewPr snapToGrid="0">
      <p:cViewPr varScale="1">
        <p:scale>
          <a:sx n="90" d="100"/>
          <a:sy n="90" d="100"/>
        </p:scale>
        <p:origin x="23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6EE3F-7F95-4503-9347-DD04B5883B4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E34823D-5E9F-4785-ADE6-C864A1A26AD2}">
      <dgm:prSet/>
      <dgm:spPr/>
      <dgm:t>
        <a:bodyPr/>
        <a:lstStyle/>
        <a:p>
          <a:r>
            <a:rPr lang="nl-BE"/>
            <a:t>Kinderen hebben ook baat bij meditatie! Meditatie is niets meer dan even rust nemen.</a:t>
          </a:r>
          <a:endParaRPr lang="en-US"/>
        </a:p>
      </dgm:t>
    </dgm:pt>
    <dgm:pt modelId="{C884A70E-4FFF-4FF1-9E98-60723B0F746F}" type="parTrans" cxnId="{FF606520-8DFA-46F6-8006-C168DAC0494B}">
      <dgm:prSet/>
      <dgm:spPr/>
      <dgm:t>
        <a:bodyPr/>
        <a:lstStyle/>
        <a:p>
          <a:endParaRPr lang="en-US"/>
        </a:p>
      </dgm:t>
    </dgm:pt>
    <dgm:pt modelId="{0B067E77-F4C0-4C91-B001-6FC49EC347EF}" type="sibTrans" cxnId="{FF606520-8DFA-46F6-8006-C168DAC0494B}">
      <dgm:prSet/>
      <dgm:spPr/>
      <dgm:t>
        <a:bodyPr/>
        <a:lstStyle/>
        <a:p>
          <a:endParaRPr lang="en-US"/>
        </a:p>
      </dgm:t>
    </dgm:pt>
    <dgm:pt modelId="{F63A2F02-E40F-4BC6-A66E-32062662058E}">
      <dgm:prSet/>
      <dgm:spPr/>
      <dgm:t>
        <a:bodyPr/>
        <a:lstStyle/>
        <a:p>
          <a:r>
            <a:rPr lang="nl-BE"/>
            <a:t>Dat is voor kinderen heel fijn en zeker op het einde van de dag om de dag af te sluiten.</a:t>
          </a:r>
          <a:endParaRPr lang="en-US"/>
        </a:p>
      </dgm:t>
    </dgm:pt>
    <dgm:pt modelId="{E3C3E834-503D-40FF-8DC1-0F8C7F13D8BD}" type="parTrans" cxnId="{1275A709-D209-4B6A-8AC5-2A5769D42B4A}">
      <dgm:prSet/>
      <dgm:spPr/>
      <dgm:t>
        <a:bodyPr/>
        <a:lstStyle/>
        <a:p>
          <a:endParaRPr lang="en-US"/>
        </a:p>
      </dgm:t>
    </dgm:pt>
    <dgm:pt modelId="{37760F70-1495-4962-B96A-C816AFB1966C}" type="sibTrans" cxnId="{1275A709-D209-4B6A-8AC5-2A5769D42B4A}">
      <dgm:prSet/>
      <dgm:spPr/>
      <dgm:t>
        <a:bodyPr/>
        <a:lstStyle/>
        <a:p>
          <a:endParaRPr lang="en-US"/>
        </a:p>
      </dgm:t>
    </dgm:pt>
    <dgm:pt modelId="{48521FAF-0213-4DCB-9018-1AFA8CF6AF7A}" type="pres">
      <dgm:prSet presAssocID="{4906EE3F-7F95-4503-9347-DD04B5883B49}" presName="root" presStyleCnt="0">
        <dgm:presLayoutVars>
          <dgm:dir/>
          <dgm:resizeHandles val="exact"/>
        </dgm:presLayoutVars>
      </dgm:prSet>
      <dgm:spPr/>
    </dgm:pt>
    <dgm:pt modelId="{6AB27801-6643-4C9E-9B9C-6E23EA6F3FF4}" type="pres">
      <dgm:prSet presAssocID="{8E34823D-5E9F-4785-ADE6-C864A1A26AD2}" presName="compNode" presStyleCnt="0"/>
      <dgm:spPr/>
    </dgm:pt>
    <dgm:pt modelId="{39424F5A-A7BC-49D9-AE82-82192B2386A1}" type="pres">
      <dgm:prSet presAssocID="{8E34823D-5E9F-4785-ADE6-C864A1A26AD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C4C9AEC0-4075-4B99-9D2A-E0C006C4C96A}" type="pres">
      <dgm:prSet presAssocID="{8E34823D-5E9F-4785-ADE6-C864A1A26AD2}" presName="spaceRect" presStyleCnt="0"/>
      <dgm:spPr/>
    </dgm:pt>
    <dgm:pt modelId="{B462044B-592E-4C04-9CE2-19748F782C4A}" type="pres">
      <dgm:prSet presAssocID="{8E34823D-5E9F-4785-ADE6-C864A1A26AD2}" presName="textRect" presStyleLbl="revTx" presStyleIdx="0" presStyleCnt="2">
        <dgm:presLayoutVars>
          <dgm:chMax val="1"/>
          <dgm:chPref val="1"/>
        </dgm:presLayoutVars>
      </dgm:prSet>
      <dgm:spPr/>
    </dgm:pt>
    <dgm:pt modelId="{E3EA2742-8C7B-4671-B552-3EE43EDC851C}" type="pres">
      <dgm:prSet presAssocID="{0B067E77-F4C0-4C91-B001-6FC49EC347EF}" presName="sibTrans" presStyleCnt="0"/>
      <dgm:spPr/>
    </dgm:pt>
    <dgm:pt modelId="{4D3C0704-F2F7-4EB3-A92B-10DA7738B710}" type="pres">
      <dgm:prSet presAssocID="{F63A2F02-E40F-4BC6-A66E-32062662058E}" presName="compNode" presStyleCnt="0"/>
      <dgm:spPr/>
    </dgm:pt>
    <dgm:pt modelId="{9B1C6F53-FB36-421C-B5B5-F6CB0E677D1C}" type="pres">
      <dgm:prSet presAssocID="{F63A2F02-E40F-4BC6-A66E-32062662058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t"/>
        </a:ext>
      </dgm:extLst>
    </dgm:pt>
    <dgm:pt modelId="{E5390867-E353-4FD9-B077-4D66E20F590A}" type="pres">
      <dgm:prSet presAssocID="{F63A2F02-E40F-4BC6-A66E-32062662058E}" presName="spaceRect" presStyleCnt="0"/>
      <dgm:spPr/>
    </dgm:pt>
    <dgm:pt modelId="{59FB7307-374F-4AAC-9F22-1F7A48DF03DF}" type="pres">
      <dgm:prSet presAssocID="{F63A2F02-E40F-4BC6-A66E-32062662058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98CD108-4FED-46AC-9684-32581559FAFC}" type="presOf" srcId="{8E34823D-5E9F-4785-ADE6-C864A1A26AD2}" destId="{B462044B-592E-4C04-9CE2-19748F782C4A}" srcOrd="0" destOrd="0" presId="urn:microsoft.com/office/officeart/2018/2/layout/IconLabelList"/>
    <dgm:cxn modelId="{1275A709-D209-4B6A-8AC5-2A5769D42B4A}" srcId="{4906EE3F-7F95-4503-9347-DD04B5883B49}" destId="{F63A2F02-E40F-4BC6-A66E-32062662058E}" srcOrd="1" destOrd="0" parTransId="{E3C3E834-503D-40FF-8DC1-0F8C7F13D8BD}" sibTransId="{37760F70-1495-4962-B96A-C816AFB1966C}"/>
    <dgm:cxn modelId="{FF606520-8DFA-46F6-8006-C168DAC0494B}" srcId="{4906EE3F-7F95-4503-9347-DD04B5883B49}" destId="{8E34823D-5E9F-4785-ADE6-C864A1A26AD2}" srcOrd="0" destOrd="0" parTransId="{C884A70E-4FFF-4FF1-9E98-60723B0F746F}" sibTransId="{0B067E77-F4C0-4C91-B001-6FC49EC347EF}"/>
    <dgm:cxn modelId="{548D6425-FD06-4E48-8C93-7CD3188ED9CE}" type="presOf" srcId="{F63A2F02-E40F-4BC6-A66E-32062662058E}" destId="{59FB7307-374F-4AAC-9F22-1F7A48DF03DF}" srcOrd="0" destOrd="0" presId="urn:microsoft.com/office/officeart/2018/2/layout/IconLabelList"/>
    <dgm:cxn modelId="{4D701798-43C0-4251-8D78-1B9B15B1D9A2}" type="presOf" srcId="{4906EE3F-7F95-4503-9347-DD04B5883B49}" destId="{48521FAF-0213-4DCB-9018-1AFA8CF6AF7A}" srcOrd="0" destOrd="0" presId="urn:microsoft.com/office/officeart/2018/2/layout/IconLabelList"/>
    <dgm:cxn modelId="{763FD4DE-4F78-4F6B-B29D-F626F4B7336F}" type="presParOf" srcId="{48521FAF-0213-4DCB-9018-1AFA8CF6AF7A}" destId="{6AB27801-6643-4C9E-9B9C-6E23EA6F3FF4}" srcOrd="0" destOrd="0" presId="urn:microsoft.com/office/officeart/2018/2/layout/IconLabelList"/>
    <dgm:cxn modelId="{B898F857-5FAE-4D70-8A3B-EA7AA310F930}" type="presParOf" srcId="{6AB27801-6643-4C9E-9B9C-6E23EA6F3FF4}" destId="{39424F5A-A7BC-49D9-AE82-82192B2386A1}" srcOrd="0" destOrd="0" presId="urn:microsoft.com/office/officeart/2018/2/layout/IconLabelList"/>
    <dgm:cxn modelId="{477D11EF-3960-46D8-B3EC-0F73E26F7A44}" type="presParOf" srcId="{6AB27801-6643-4C9E-9B9C-6E23EA6F3FF4}" destId="{C4C9AEC0-4075-4B99-9D2A-E0C006C4C96A}" srcOrd="1" destOrd="0" presId="urn:microsoft.com/office/officeart/2018/2/layout/IconLabelList"/>
    <dgm:cxn modelId="{7A9EB50D-8604-402A-9EAE-C73B29456098}" type="presParOf" srcId="{6AB27801-6643-4C9E-9B9C-6E23EA6F3FF4}" destId="{B462044B-592E-4C04-9CE2-19748F782C4A}" srcOrd="2" destOrd="0" presId="urn:microsoft.com/office/officeart/2018/2/layout/IconLabelList"/>
    <dgm:cxn modelId="{141AEB49-5049-4DE8-8C06-95EC3D993AD2}" type="presParOf" srcId="{48521FAF-0213-4DCB-9018-1AFA8CF6AF7A}" destId="{E3EA2742-8C7B-4671-B552-3EE43EDC851C}" srcOrd="1" destOrd="0" presId="urn:microsoft.com/office/officeart/2018/2/layout/IconLabelList"/>
    <dgm:cxn modelId="{67049C6E-AC29-46E1-B253-282C238348E1}" type="presParOf" srcId="{48521FAF-0213-4DCB-9018-1AFA8CF6AF7A}" destId="{4D3C0704-F2F7-4EB3-A92B-10DA7738B710}" srcOrd="2" destOrd="0" presId="urn:microsoft.com/office/officeart/2018/2/layout/IconLabelList"/>
    <dgm:cxn modelId="{4517D67E-870E-4660-AF62-1CDA89FC06BF}" type="presParOf" srcId="{4D3C0704-F2F7-4EB3-A92B-10DA7738B710}" destId="{9B1C6F53-FB36-421C-B5B5-F6CB0E677D1C}" srcOrd="0" destOrd="0" presId="urn:microsoft.com/office/officeart/2018/2/layout/IconLabelList"/>
    <dgm:cxn modelId="{AE618B48-D5F3-4678-B485-109B597E4281}" type="presParOf" srcId="{4D3C0704-F2F7-4EB3-A92B-10DA7738B710}" destId="{E5390867-E353-4FD9-B077-4D66E20F590A}" srcOrd="1" destOrd="0" presId="urn:microsoft.com/office/officeart/2018/2/layout/IconLabelList"/>
    <dgm:cxn modelId="{31AE88C3-DBC7-4B18-B926-DBEDB1773BB1}" type="presParOf" srcId="{4D3C0704-F2F7-4EB3-A92B-10DA7738B710}" destId="{59FB7307-374F-4AAC-9F22-1F7A48DF03D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24F5A-A7BC-49D9-AE82-82192B2386A1}">
      <dsp:nvSpPr>
        <dsp:cNvPr id="0" name=""/>
        <dsp:cNvSpPr/>
      </dsp:nvSpPr>
      <dsp:spPr>
        <a:xfrm>
          <a:off x="1519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2044B-592E-4C04-9CE2-19748F782C4A}">
      <dsp:nvSpPr>
        <dsp:cNvPr id="0" name=""/>
        <dsp:cNvSpPr/>
      </dsp:nvSpPr>
      <dsp:spPr>
        <a:xfrm>
          <a:off x="331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Kinderen hebben ook baat bij meditatie! Meditatie is niets meer dan even rust nemen.</a:t>
          </a:r>
          <a:endParaRPr lang="en-US" sz="1700" kern="1200"/>
        </a:p>
      </dsp:txBody>
      <dsp:txXfrm>
        <a:off x="331199" y="2740191"/>
        <a:ext cx="4320000" cy="720000"/>
      </dsp:txXfrm>
    </dsp:sp>
    <dsp:sp modelId="{9B1C6F53-FB36-421C-B5B5-F6CB0E677D1C}">
      <dsp:nvSpPr>
        <dsp:cNvPr id="0" name=""/>
        <dsp:cNvSpPr/>
      </dsp:nvSpPr>
      <dsp:spPr>
        <a:xfrm>
          <a:off x="6595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B7307-374F-4AAC-9F22-1F7A48DF03DF}">
      <dsp:nvSpPr>
        <dsp:cNvPr id="0" name=""/>
        <dsp:cNvSpPr/>
      </dsp:nvSpPr>
      <dsp:spPr>
        <a:xfrm>
          <a:off x="5407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Dat is voor kinderen heel fijn en zeker op het einde van de dag om de dag af te sluiten.</a:t>
          </a:r>
          <a:endParaRPr lang="en-US" sz="1700" kern="1200"/>
        </a:p>
      </dsp:txBody>
      <dsp:txXfrm>
        <a:off x="5407199" y="2740191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2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8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3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5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3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5/6/23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3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5/6/23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6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5/6/23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5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4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7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41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5" r:id="rId6"/>
    <p:sldLayoutId id="2147483810" r:id="rId7"/>
    <p:sldLayoutId id="2147483811" r:id="rId8"/>
    <p:sldLayoutId id="2147483812" r:id="rId9"/>
    <p:sldLayoutId id="2147483814" r:id="rId10"/>
    <p:sldLayoutId id="21474838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D212DC-E380-453D-4F94-97CE00AB9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013" y="639098"/>
            <a:ext cx="4813072" cy="357118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accent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Meditatie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4157DD-7391-7C3D-0F9E-53648163A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9363" y="4653539"/>
            <a:ext cx="5344037" cy="1162222"/>
          </a:xfrm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Tips</a:t>
            </a:r>
          </a:p>
        </p:txBody>
      </p:sp>
      <p:pic>
        <p:nvPicPr>
          <p:cNvPr id="8" name="Afbeelding 7" descr="Kristy Denies">
            <a:extLst>
              <a:ext uri="{FF2B5EF4-FFF2-40B4-BE49-F238E27FC236}">
                <a16:creationId xmlns:a16="http://schemas.microsoft.com/office/drawing/2014/main" id="{B3DC6686-787A-5665-C351-1DA3139D5B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67"/>
          <a:stretch/>
        </p:blipFill>
        <p:spPr>
          <a:xfrm>
            <a:off x="120162" y="639099"/>
            <a:ext cx="5462000" cy="493301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8549" y="437114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Afbeelding 17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7F6C94A2-2C4A-8594-1D93-C70D5F7C7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575" y="124395"/>
            <a:ext cx="2810713" cy="2810713"/>
          </a:xfrm>
          <a:prstGeom prst="rect">
            <a:avLst/>
          </a:prstGeom>
        </p:spPr>
      </p:pic>
      <p:pic>
        <p:nvPicPr>
          <p:cNvPr id="21" name="Afbeelding 20" descr="Afbeelding met logo&#10;&#10;Automatisch gegenereerde beschrijving">
            <a:extLst>
              <a:ext uri="{FF2B5EF4-FFF2-40B4-BE49-F238E27FC236}">
                <a16:creationId xmlns:a16="http://schemas.microsoft.com/office/drawing/2014/main" id="{0082C82B-C0F2-FC75-13FB-92F2C7682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54" y="69291"/>
            <a:ext cx="2799333" cy="2799333"/>
          </a:xfrm>
          <a:prstGeom prst="rect">
            <a:avLst/>
          </a:prstGeom>
        </p:spPr>
      </p:pic>
      <p:pic>
        <p:nvPicPr>
          <p:cNvPr id="23" name="Afbeelding 22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75F428B8-0830-ED75-4DB5-0BF0E2E71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101" y="275519"/>
            <a:ext cx="2514363" cy="25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8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8B915B-9B15-2D8E-4CE4-C8F4BE0C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l-BE"/>
              <a:t>Mediteren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1D741C2E-DFED-84C4-CF8F-57B18CD68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02208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575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AE99B7-7DC7-12A0-6397-62F5EA02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nl-BE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Hoe laat je kinderen kennis maken met meditatie?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B17FC8BC-D07E-D85F-869D-3326BDBF6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5" y="621697"/>
            <a:ext cx="7509119" cy="5147973"/>
          </a:xfrm>
        </p:spPr>
        <p:txBody>
          <a:bodyPr anchor="ctr"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BE" sz="1700" dirty="0">
                <a:solidFill>
                  <a:schemeClr val="accent1"/>
                </a:solidFill>
              </a:rPr>
              <a:t>Doe eerst samen meditatie met je kind of alleen om zelf het voorbeeld te geven.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sz="1700" dirty="0"/>
              <a:t> Kinderen doen alles na ZIEN = DOEN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sz="1700" dirty="0"/>
              <a:t> Geef het goede voorbeeld, laat zien aan je kind dat je zelf ook genoeg rust neemt.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sz="1700" dirty="0"/>
              <a:t> Dat je het fijn vindt om af en toe in stilte te zitten of dat je een paar keer heel diep in en uitademt voordat je gaat slapen.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sz="1700" dirty="0"/>
              <a:t> Je kind(eren) zullen dan zelf geprikkeld worden en vragen mama wat ben je aan het doen? En zullen automatisch meedoen.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sz="1700" dirty="0"/>
              <a:t> Zo komen ze op een natuurlijke manier in aanraking met meditatie zonder dat je ze deze richting op hoeft te puchen.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561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167314-C64D-CA3D-0A6D-FF828DBE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nl-BE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Creëer een fijn ruimte of plaats</a:t>
            </a:r>
          </a:p>
        </p:txBody>
      </p:sp>
      <p:pic>
        <p:nvPicPr>
          <p:cNvPr id="5" name="Afbeelding 4" descr="Afbeelding met muur, overdekt, bed, persoon&#10;&#10;Automatisch gegenereerde beschrijving">
            <a:extLst>
              <a:ext uri="{FF2B5EF4-FFF2-40B4-BE49-F238E27FC236}">
                <a16:creationId xmlns:a16="http://schemas.microsoft.com/office/drawing/2014/main" id="{973FA92E-0C07-915F-205A-15054E390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7" r="30643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41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A0DA16-874A-6399-65EA-3D8FDD0F3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900864" cy="3760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sz="1400" dirty="0"/>
              <a:t> Je kunt alleen goed ontspannen in een fijne olmgeving en rustige plaats.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sz="1400" dirty="0"/>
              <a:t> Kinderen vinden het vaak fijn op hun bed of in hun slaapkamer, dit is een ideaal moment om meditatie te doen voor het slapengaan.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sz="1400" dirty="0"/>
              <a:t> Ze kunnen er dan een dekentje en knuffel bij nemen en eventueel een sfeer lichtje.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sz="1400" dirty="0"/>
              <a:t> Je kan hier een vast avondritueel van maken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sz="1400" dirty="0"/>
              <a:t> Je kan de eerste keren zelf het plekje voorbereiden door de gordijnen te sluiten en een lampje aan te steken en het deken al klaar te leggen.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sz="1400" dirty="0"/>
              <a:t> Als je kind dan klaar is met tanden poetsen en/of douchen dan wordt hij of zij op een natuurlijke manier uitgenodigd om mee te doen.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sz="1400" dirty="0"/>
              <a:t> Meditatie zorgt voor een betere nachtrust en hij/zij zal uitgerust zijn.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nl-BE" sz="1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nl-BE" sz="1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600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BC165A-399B-D4D0-05D3-80F4D7E0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nl-BE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Gebruik geschikte meditaties</a:t>
            </a:r>
            <a:endParaRPr lang="nl-BE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E195FD-AE45-7760-EB9F-704DC1A2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1057275"/>
            <a:ext cx="6791894" cy="4712395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nl-BE" dirty="0"/>
              <a:t> Meditaties voor kinderen zijn korter dan volwassenen omdat ze zich nog niet zo lang kunnen concentreren.</a:t>
            </a:r>
          </a:p>
          <a:p>
            <a:pPr>
              <a:buFont typeface="Wingdings" pitchFamily="2" charset="2"/>
              <a:buChar char="v"/>
            </a:pPr>
            <a:r>
              <a:rPr lang="nl-BE" dirty="0"/>
              <a:t> Kinderen worden ook door andere thema’s geprikkeld dan volwassenen.</a:t>
            </a:r>
          </a:p>
          <a:p>
            <a:pPr>
              <a:buFont typeface="Wingdings" pitchFamily="2" charset="2"/>
              <a:buChar char="v"/>
            </a:pPr>
            <a:r>
              <a:rPr lang="nl-BE" dirty="0"/>
              <a:t> Er bestaan speciale kindermeditaties die max 15 min duren en volledig ingespeeld zijn op de belevingswereld van het kind.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51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95DF6CB-2332-728B-89D3-A730F3A8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r>
              <a:rPr lang="nl-BE">
                <a:latin typeface="Apple Chancery" panose="03020702040506060504" pitchFamily="66" charset="-79"/>
                <a:cs typeface="Apple Chancery" panose="03020702040506060504" pitchFamily="66" charset="-79"/>
              </a:rPr>
              <a:t>Laat ze hun eigen tempo bepalen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C2003F-9FA7-3799-2F95-60075ACB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5" y="621697"/>
            <a:ext cx="7184731" cy="514797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dirty="0"/>
              <a:t> Kinderen hebben veel energie, dit is natuurlijk zeer gezond maar soms moeilijk om af te sluiten.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dirty="0"/>
              <a:t> Het is belangrijk dat je kinderen mee het tempo bepalen.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dirty="0"/>
              <a:t> Is de meditatie gedaan en wil je kind nog even lekker blijven liggen, dat mag!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dirty="0"/>
              <a:t> Is de meditatie nog niet gedaan en wil je kind stoppen of even bewegen of is het in slaap gevallen. Dat mag ook. Alles is goed.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dirty="0"/>
              <a:t> het moet ontspannen blijven en plezierig en geen verplichting.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nl-BE" dirty="0"/>
              <a:t> Maak er een leuke avondroutine van en kleed het in als een vast ritueel.</a:t>
            </a:r>
          </a:p>
          <a:p>
            <a:pPr marL="0" indent="0">
              <a:lnSpc>
                <a:spcPct val="100000"/>
              </a:lnSpc>
              <a:buNone/>
            </a:pPr>
            <a:endParaRPr lang="nl-B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39978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angepast 9">
      <a:dk1>
        <a:srgbClr val="000000"/>
      </a:dk1>
      <a:lt1>
        <a:srgbClr val="FEE0E8"/>
      </a:lt1>
      <a:dk2>
        <a:srgbClr val="E0FEFB"/>
      </a:dk2>
      <a:lt2>
        <a:srgbClr val="4CDADE"/>
      </a:lt2>
      <a:accent1>
        <a:srgbClr val="F0527F"/>
      </a:accent1>
      <a:accent2>
        <a:srgbClr val="A37EA4"/>
      </a:accent2>
      <a:accent3>
        <a:srgbClr val="28C4CC"/>
      </a:accent3>
      <a:accent4>
        <a:srgbClr val="E5BB99"/>
      </a:accent4>
      <a:accent5>
        <a:srgbClr val="E0FEFB"/>
      </a:accent5>
      <a:accent6>
        <a:srgbClr val="FEE0E8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482</Words>
  <Application>Microsoft Macintosh PowerPoint</Application>
  <PresentationFormat>Breedbeeld</PresentationFormat>
  <Paragraphs>31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Apple Chancery</vt:lpstr>
      <vt:lpstr>Apple Chancery</vt:lpstr>
      <vt:lpstr>Avenir Next LT Pro</vt:lpstr>
      <vt:lpstr>Avenir Next LT Pro Light</vt:lpstr>
      <vt:lpstr>Calibri</vt:lpstr>
      <vt:lpstr>Wingdings</vt:lpstr>
      <vt:lpstr>RetrospectVTI</vt:lpstr>
      <vt:lpstr>Meditatie</vt:lpstr>
      <vt:lpstr>Mediteren</vt:lpstr>
      <vt:lpstr>Hoe laat je kinderen kennis maken met meditatie?</vt:lpstr>
      <vt:lpstr>Creëer een fijn ruimte of plaats</vt:lpstr>
      <vt:lpstr>Gebruik geschikte meditaties</vt:lpstr>
      <vt:lpstr>Laat ze hun eigen tempo bepalen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Meditatie</dc:title>
  <dc:creator>kristy denies</dc:creator>
  <cp:lastModifiedBy>kristy denies</cp:lastModifiedBy>
  <cp:revision>1</cp:revision>
  <dcterms:created xsi:type="dcterms:W3CDTF">2023-05-06T20:36:39Z</dcterms:created>
  <dcterms:modified xsi:type="dcterms:W3CDTF">2023-05-07T14:46:48Z</dcterms:modified>
</cp:coreProperties>
</file>